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4859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78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787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35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7134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57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1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38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45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661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CB56F59-7805-4B26-9F2E-AD86AABAFEA8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67CE5F3-B66C-40F2-BFDD-7791353F0331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201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37D95D-6B97-4CB5-8857-1B8F6E09B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5" t="16410" r="19762" b="16410"/>
          <a:stretch/>
        </p:blipFill>
        <p:spPr>
          <a:xfrm rot="5400000">
            <a:off x="2667001" y="-2657473"/>
            <a:ext cx="6857998" cy="12192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7075FBF-D0CB-4857-AF5A-1261C63E1530}"/>
              </a:ext>
            </a:extLst>
          </p:cNvPr>
          <p:cNvSpPr/>
          <p:nvPr/>
        </p:nvSpPr>
        <p:spPr>
          <a:xfrm>
            <a:off x="4607619" y="864228"/>
            <a:ext cx="29767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Bienvenidos 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7DAD9C-12FA-46B6-9576-1F284104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77" y="1259801"/>
            <a:ext cx="6609907" cy="30680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6E05C6E-EEA5-4E93-9B8A-A6852072D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2615004"/>
            <a:ext cx="6609908" cy="306804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D4ACC0B-D21C-4194-8E58-F9B92C309192}"/>
              </a:ext>
            </a:extLst>
          </p:cNvPr>
          <p:cNvSpPr/>
          <p:nvPr/>
        </p:nvSpPr>
        <p:spPr>
          <a:xfrm>
            <a:off x="3627784" y="5856991"/>
            <a:ext cx="49364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Realizado por: Adrián Romero Torres</a:t>
            </a:r>
          </a:p>
        </p:txBody>
      </p:sp>
    </p:spTree>
    <p:extLst>
      <p:ext uri="{BB962C8B-B14F-4D97-AF65-F5344CB8AC3E}">
        <p14:creationId xmlns:p14="http://schemas.microsoft.com/office/powerpoint/2010/main" val="319460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ED0CDE-7653-495E-B4D9-54839373EF2C}"/>
              </a:ext>
            </a:extLst>
          </p:cNvPr>
          <p:cNvSpPr txBox="1"/>
          <p:nvPr/>
        </p:nvSpPr>
        <p:spPr>
          <a:xfrm>
            <a:off x="5020417" y="1353235"/>
            <a:ext cx="2151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Reto enviado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33C672-17D3-4388-B928-F66FF3F19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87" y="1967610"/>
            <a:ext cx="9429226" cy="4637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86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ED0CDE-7653-495E-B4D9-54839373EF2C}"/>
              </a:ext>
            </a:extLst>
          </p:cNvPr>
          <p:cNvSpPr txBox="1"/>
          <p:nvPr/>
        </p:nvSpPr>
        <p:spPr>
          <a:xfrm>
            <a:off x="4889644" y="1353235"/>
            <a:ext cx="2412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Usuario retado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DD5BFA-3F30-4E17-B740-B0802BFF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2048590"/>
            <a:ext cx="9440411" cy="46083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87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2B060F-E09A-4E8B-838A-9AF77F3E1ACE}"/>
              </a:ext>
            </a:extLst>
          </p:cNvPr>
          <p:cNvSpPr txBox="1"/>
          <p:nvPr/>
        </p:nvSpPr>
        <p:spPr>
          <a:xfrm>
            <a:off x="4404639" y="1353235"/>
            <a:ext cx="338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¿Aceptar o rechazar?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35BDA0-77DE-40E7-B6DD-1E926B1A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61" y="2048590"/>
            <a:ext cx="9085277" cy="4392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36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6779C9-98BF-4906-9613-9ECEE8D4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4" y="2124783"/>
            <a:ext cx="8769292" cy="4278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DD78F71-DD52-48D9-BBFA-1ED4A487688E}"/>
              </a:ext>
            </a:extLst>
          </p:cNvPr>
          <p:cNvSpPr txBox="1"/>
          <p:nvPr/>
        </p:nvSpPr>
        <p:spPr>
          <a:xfrm>
            <a:off x="4404639" y="1353235"/>
            <a:ext cx="3215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Comienza la partida</a:t>
            </a:r>
          </a:p>
        </p:txBody>
      </p:sp>
    </p:spTree>
    <p:extLst>
      <p:ext uri="{BB962C8B-B14F-4D97-AF65-F5344CB8AC3E}">
        <p14:creationId xmlns:p14="http://schemas.microsoft.com/office/powerpoint/2010/main" val="84405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057B2A-5349-4BCE-ADE3-A4CF34BF4657}"/>
              </a:ext>
            </a:extLst>
          </p:cNvPr>
          <p:cNvSpPr txBox="1"/>
          <p:nvPr/>
        </p:nvSpPr>
        <p:spPr>
          <a:xfrm>
            <a:off x="4813886" y="1353235"/>
            <a:ext cx="2564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Menú de cartas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DE2517-BDA2-4162-A2C9-0808018A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15" y="2048590"/>
            <a:ext cx="9018169" cy="4411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58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8021B-8FC7-48DF-B94E-9647A4A0A143}"/>
              </a:ext>
            </a:extLst>
          </p:cNvPr>
          <p:cNvSpPr txBox="1"/>
          <p:nvPr/>
        </p:nvSpPr>
        <p:spPr>
          <a:xfrm>
            <a:off x="4813886" y="1353235"/>
            <a:ext cx="2564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Menú de cartas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3C50CE-E6FB-4739-AB54-E90C2E9A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36" y="2048590"/>
            <a:ext cx="9047527" cy="4439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59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8021B-8FC7-48DF-B94E-9647A4A0A143}"/>
              </a:ext>
            </a:extLst>
          </p:cNvPr>
          <p:cNvSpPr txBox="1"/>
          <p:nvPr/>
        </p:nvSpPr>
        <p:spPr>
          <a:xfrm>
            <a:off x="5493111" y="1353235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Tienda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7DFAEA-2FE7-47F5-B10D-FD7C9438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2048590"/>
            <a:ext cx="8920294" cy="4322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93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8021B-8FC7-48DF-B94E-9647A4A0A143}"/>
              </a:ext>
            </a:extLst>
          </p:cNvPr>
          <p:cNvSpPr txBox="1"/>
          <p:nvPr/>
        </p:nvSpPr>
        <p:spPr>
          <a:xfrm>
            <a:off x="5493111" y="1353235"/>
            <a:ext cx="1201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Reglas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A9BDA-63A5-44CC-A292-99383712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54" y="2047904"/>
            <a:ext cx="8803892" cy="4323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30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837497" y="252740"/>
            <a:ext cx="4517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FUTURAS AMPLIACIONES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8021B-8FC7-48DF-B94E-9647A4A0A143}"/>
              </a:ext>
            </a:extLst>
          </p:cNvPr>
          <p:cNvSpPr txBox="1"/>
          <p:nvPr/>
        </p:nvSpPr>
        <p:spPr>
          <a:xfrm>
            <a:off x="1329601" y="1708245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Nuevas reglas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B1F0BC-7B11-4F28-9C0D-D4418D07F0EF}"/>
              </a:ext>
            </a:extLst>
          </p:cNvPr>
          <p:cNvSpPr txBox="1"/>
          <p:nvPr/>
        </p:nvSpPr>
        <p:spPr>
          <a:xfrm>
            <a:off x="1674586" y="2306966"/>
            <a:ext cx="2406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Regla Suma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Regla Igual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Regla Elemental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494DE9-DC5E-49D4-A9EE-99652B3D10C2}"/>
              </a:ext>
            </a:extLst>
          </p:cNvPr>
          <p:cNvSpPr txBox="1"/>
          <p:nvPr/>
        </p:nvSpPr>
        <p:spPr>
          <a:xfrm>
            <a:off x="1329601" y="4218941"/>
            <a:ext cx="28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Nuevas cartas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E92675-4EA6-4BEA-8941-234285DCFA9B}"/>
              </a:ext>
            </a:extLst>
          </p:cNvPr>
          <p:cNvSpPr txBox="1"/>
          <p:nvPr/>
        </p:nvSpPr>
        <p:spPr>
          <a:xfrm>
            <a:off x="1674586" y="4817663"/>
            <a:ext cx="3642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Eventos festivos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Cartas promocionales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Nuevos aspectos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63B9B2-2294-4E14-BC20-93397ABBB3C0}"/>
              </a:ext>
            </a:extLst>
          </p:cNvPr>
          <p:cNvSpPr txBox="1"/>
          <p:nvPr/>
        </p:nvSpPr>
        <p:spPr>
          <a:xfrm>
            <a:off x="7119403" y="1712443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Nuevos tableros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A78A3B-7769-4A42-B94C-FE003B9F139C}"/>
              </a:ext>
            </a:extLst>
          </p:cNvPr>
          <p:cNvSpPr txBox="1"/>
          <p:nvPr/>
        </p:nvSpPr>
        <p:spPr>
          <a:xfrm>
            <a:off x="7464388" y="2311164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Escenarios conocidos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Escenarios elementales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Tableros de eventos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39E088C-A8A5-4EE0-AC31-771B65A6706B}"/>
              </a:ext>
            </a:extLst>
          </p:cNvPr>
          <p:cNvSpPr txBox="1"/>
          <p:nvPr/>
        </p:nvSpPr>
        <p:spPr>
          <a:xfrm>
            <a:off x="7119403" y="4218942"/>
            <a:ext cx="2286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Nuevos packs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9798F8-4959-4BAD-AFD0-86B42E57503C}"/>
              </a:ext>
            </a:extLst>
          </p:cNvPr>
          <p:cNvSpPr txBox="1"/>
          <p:nvPr/>
        </p:nvSpPr>
        <p:spPr>
          <a:xfrm>
            <a:off x="7464388" y="4817663"/>
            <a:ext cx="3763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Packs con diferentes rarezas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Packs para cartas únicas</a:t>
            </a:r>
          </a:p>
        </p:txBody>
      </p:sp>
    </p:spTree>
    <p:extLst>
      <p:ext uri="{BB962C8B-B14F-4D97-AF65-F5344CB8AC3E}">
        <p14:creationId xmlns:p14="http://schemas.microsoft.com/office/powerpoint/2010/main" val="55346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AF7487D-B4E0-446C-A3F6-C3A8323DEDDD}"/>
              </a:ext>
            </a:extLst>
          </p:cNvPr>
          <p:cNvSpPr txBox="1"/>
          <p:nvPr/>
        </p:nvSpPr>
        <p:spPr>
          <a:xfrm>
            <a:off x="4843093" y="252740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CONTENIDOS</a:t>
            </a:r>
            <a:endParaRPr lang="es-ES" sz="2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E92F7F-6306-4777-8C86-3E0F4C45671B}"/>
              </a:ext>
            </a:extLst>
          </p:cNvPr>
          <p:cNvSpPr txBox="1"/>
          <p:nvPr/>
        </p:nvSpPr>
        <p:spPr>
          <a:xfrm>
            <a:off x="1328368" y="1833890"/>
            <a:ext cx="419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IDEA DEL PROYECTO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5F9275-6718-4FFC-996C-CA51661AA8CA}"/>
              </a:ext>
            </a:extLst>
          </p:cNvPr>
          <p:cNvSpPr txBox="1"/>
          <p:nvPr/>
        </p:nvSpPr>
        <p:spPr>
          <a:xfrm>
            <a:off x="1328368" y="2588567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TECNOLOGÍAS UTILIZADAS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0E81D1A-D992-4B8C-A41A-E2940FAD7887}"/>
              </a:ext>
            </a:extLst>
          </p:cNvPr>
          <p:cNvSpPr txBox="1"/>
          <p:nvPr/>
        </p:nvSpPr>
        <p:spPr>
          <a:xfrm>
            <a:off x="1328368" y="3343244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MODELO DE DATOS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07BC5A-1F32-46B0-808D-3469D8AC1C16}"/>
              </a:ext>
            </a:extLst>
          </p:cNvPr>
          <p:cNvSpPr txBox="1"/>
          <p:nvPr/>
        </p:nvSpPr>
        <p:spPr>
          <a:xfrm>
            <a:off x="1328368" y="4093599"/>
            <a:ext cx="528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DISEÑO DE LA APLICACIÓN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2ED9C-498B-4C8F-A546-B9A108FE42C9}"/>
              </a:ext>
            </a:extLst>
          </p:cNvPr>
          <p:cNvSpPr txBox="1"/>
          <p:nvPr/>
        </p:nvSpPr>
        <p:spPr>
          <a:xfrm>
            <a:off x="1328368" y="4843954"/>
            <a:ext cx="4978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FUTURAS AMPLIACIONES</a:t>
            </a:r>
          </a:p>
        </p:txBody>
      </p:sp>
    </p:spTree>
    <p:extLst>
      <p:ext uri="{BB962C8B-B14F-4D97-AF65-F5344CB8AC3E}">
        <p14:creationId xmlns:p14="http://schemas.microsoft.com/office/powerpoint/2010/main" val="31694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4229751" y="252740"/>
            <a:ext cx="373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IDEA DEL PROYECTO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ED0CDE-7653-495E-B4D9-54839373EF2C}"/>
              </a:ext>
            </a:extLst>
          </p:cNvPr>
          <p:cNvSpPr txBox="1"/>
          <p:nvPr/>
        </p:nvSpPr>
        <p:spPr>
          <a:xfrm>
            <a:off x="3789054" y="1353235"/>
            <a:ext cx="4613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¿Por qué un juego de cartas?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FA8F33-F77A-4BF6-B86D-CCE6BE6B6440}"/>
              </a:ext>
            </a:extLst>
          </p:cNvPr>
          <p:cNvSpPr txBox="1"/>
          <p:nvPr/>
        </p:nvSpPr>
        <p:spPr>
          <a:xfrm>
            <a:off x="1032545" y="2562910"/>
            <a:ext cx="1054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Llevaba mucho tiempo queriendo hacer algo real con a partir del juego Triple Triad con otro toque, así que era la oportunidad perfecta para intentarlo.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0FA309-5630-487C-B9DD-90ACDACDDADC}"/>
              </a:ext>
            </a:extLst>
          </p:cNvPr>
          <p:cNvSpPr txBox="1"/>
          <p:nvPr/>
        </p:nvSpPr>
        <p:spPr>
          <a:xfrm>
            <a:off x="1099059" y="4130844"/>
            <a:ext cx="1054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Desde el principio del curso tenía la idea puesta en la cabeza de hacer un juego de cartas, y pese a las dificultades de hacer un juego como tal, este es el resultado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92D44C-D479-42E9-85B7-337DFC1F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23" y="505777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6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4229751" y="252740"/>
            <a:ext cx="373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IDEA DEL PROYECTO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ED0CDE-7653-495E-B4D9-54839373EF2C}"/>
              </a:ext>
            </a:extLst>
          </p:cNvPr>
          <p:cNvSpPr txBox="1"/>
          <p:nvPr/>
        </p:nvSpPr>
        <p:spPr>
          <a:xfrm>
            <a:off x="4358986" y="1353235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¿Qué ofrece el juego?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FA8F33-F77A-4BF6-B86D-CCE6BE6B6440}"/>
              </a:ext>
            </a:extLst>
          </p:cNvPr>
          <p:cNvSpPr txBox="1"/>
          <p:nvPr/>
        </p:nvSpPr>
        <p:spPr>
          <a:xfrm>
            <a:off x="1032545" y="2562910"/>
            <a:ext cx="1054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Una partida de Triple Triad consume poco tiempo. Se pueden jugar varias partidas en un corto intervalo de tiempo, lo que lo hace perfecto para pequeños momentos de espera o que necesites matar un poco el tiempo.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6D2ADD-CFF3-49D8-9983-64E93D20F7FD}"/>
              </a:ext>
            </a:extLst>
          </p:cNvPr>
          <p:cNvSpPr txBox="1"/>
          <p:nvPr/>
        </p:nvSpPr>
        <p:spPr>
          <a:xfrm>
            <a:off x="1032545" y="4314052"/>
            <a:ext cx="1054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Además, es sencillo de entender y da la posibilidad a gente con menos experiencia en el mundo de los juegos de cartas de iniciarse de forma amena y sin mucho quebradero de cabeza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B40F56-DFEA-40CF-BA14-988DE80C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681">
            <a:off x="10392106" y="1511951"/>
            <a:ext cx="1014849" cy="10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4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722594" y="252740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TECNOLOGÍAS UTILIZADAS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ED0CDE-7653-495E-B4D9-54839373EF2C}"/>
              </a:ext>
            </a:extLst>
          </p:cNvPr>
          <p:cNvSpPr txBox="1"/>
          <p:nvPr/>
        </p:nvSpPr>
        <p:spPr>
          <a:xfrm>
            <a:off x="4066662" y="1353235"/>
            <a:ext cx="4058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Softwares y herramientas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809BB5-2E51-4CF4-91FF-1D9296C863E1}"/>
              </a:ext>
            </a:extLst>
          </p:cNvPr>
          <p:cNvSpPr txBox="1"/>
          <p:nvPr/>
        </p:nvSpPr>
        <p:spPr>
          <a:xfrm>
            <a:off x="1085337" y="2191435"/>
            <a:ext cx="110898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Para la realización del </a:t>
            </a:r>
            <a:r>
              <a:rPr lang="es-ES" sz="2800" dirty="0" err="1"/>
              <a:t>backend</a:t>
            </a:r>
            <a:r>
              <a:rPr lang="es-ES" sz="2800" dirty="0"/>
              <a:t>, se ha utilizado el </a:t>
            </a:r>
            <a:r>
              <a:rPr lang="es-ES" sz="2800" dirty="0" err="1"/>
              <a:t>framework</a:t>
            </a:r>
            <a:r>
              <a:rPr lang="es-ES" sz="2800" dirty="0"/>
              <a:t> de PHP,</a:t>
            </a:r>
          </a:p>
          <a:p>
            <a:r>
              <a:rPr lang="es-ES" sz="2800" dirty="0"/>
              <a:t>Laravel.</a:t>
            </a:r>
          </a:p>
          <a:p>
            <a:r>
              <a:rPr lang="es-ES" sz="2800" dirty="0"/>
              <a:t>Para el </a:t>
            </a:r>
            <a:r>
              <a:rPr lang="es-ES" sz="2800" dirty="0" err="1"/>
              <a:t>frontend</a:t>
            </a:r>
            <a:r>
              <a:rPr lang="es-ES" sz="2800" dirty="0"/>
              <a:t>, se ha utilizado Angular CLI. Dentro de Angular además,</a:t>
            </a:r>
          </a:p>
          <a:p>
            <a:r>
              <a:rPr lang="es-ES" sz="2800" dirty="0"/>
              <a:t>se ha utilizado </a:t>
            </a:r>
            <a:r>
              <a:rPr lang="es-ES" sz="2800" dirty="0" err="1"/>
              <a:t>Jquery</a:t>
            </a:r>
            <a:r>
              <a:rPr lang="es-ES" sz="2800" dirty="0"/>
              <a:t>, </a:t>
            </a:r>
            <a:r>
              <a:rPr lang="es-ES" sz="2800" dirty="0" err="1"/>
              <a:t>typescript</a:t>
            </a:r>
            <a:r>
              <a:rPr lang="es-ES" sz="2800" dirty="0"/>
              <a:t>, </a:t>
            </a:r>
            <a:r>
              <a:rPr lang="es-ES" sz="2800" dirty="0" err="1"/>
              <a:t>html</a:t>
            </a:r>
            <a:r>
              <a:rPr lang="es-ES" sz="2800" dirty="0"/>
              <a:t>, </a:t>
            </a:r>
            <a:r>
              <a:rPr lang="es-ES" sz="2800" dirty="0" err="1"/>
              <a:t>css</a:t>
            </a:r>
            <a:r>
              <a:rPr lang="es-ES" sz="2800" dirty="0"/>
              <a:t>, y para este último hemos</a:t>
            </a:r>
          </a:p>
          <a:p>
            <a:r>
              <a:rPr lang="es-ES" sz="2800" dirty="0"/>
              <a:t>Usado Bootstrap para un estilo mucho más cómodo.</a:t>
            </a:r>
          </a:p>
          <a:p>
            <a:r>
              <a:rPr lang="es-ES" sz="2800" dirty="0"/>
              <a:t>Por último, para la gestión de base de datos, se ha usado </a:t>
            </a:r>
            <a:r>
              <a:rPr lang="es-ES" sz="2800" dirty="0" err="1"/>
              <a:t>MySql</a:t>
            </a:r>
            <a:endParaRPr lang="es-ES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9574B2-6348-47AD-8808-890D94895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7" y="5125397"/>
            <a:ext cx="1393758" cy="13937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46E2E1-C871-45C4-9055-4626B60F8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84" y="5231283"/>
            <a:ext cx="1112728" cy="11819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A985A58-F26B-46DE-B50A-B09499D13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26" y="5231283"/>
            <a:ext cx="1819274" cy="49538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C6168F6-AEA8-452B-82CB-5C887ADEE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61" y="5260212"/>
            <a:ext cx="1112729" cy="11127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2C41540-8FEB-44B7-AA6E-6DD6763B9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65" y="5628710"/>
            <a:ext cx="2012772" cy="95047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DBE69E3-30DE-4C78-B209-92DDCAA9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40" y="5072345"/>
            <a:ext cx="2225458" cy="111272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D650A2B-28C0-430D-8980-C6A9A310C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491" y="5260212"/>
            <a:ext cx="1723161" cy="17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4324521" y="252740"/>
            <a:ext cx="354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MODELO DE DATOS</a:t>
            </a: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A18DAB-8C19-4FC2-863C-E93ECDEA3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1353235"/>
            <a:ext cx="7705726" cy="524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28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6F935F-FC24-4F86-8931-46CEC71FBAC7}"/>
              </a:ext>
            </a:extLst>
          </p:cNvPr>
          <p:cNvSpPr txBox="1"/>
          <p:nvPr/>
        </p:nvSpPr>
        <p:spPr>
          <a:xfrm>
            <a:off x="2773872" y="1915210"/>
            <a:ext cx="6644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Barra de navegación para usuarios no registrados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7BF486-DE05-49AF-89D9-05FB4054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2529960"/>
            <a:ext cx="11191875" cy="55988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9110B3-18EE-4475-8D36-9416835CD64D}"/>
              </a:ext>
            </a:extLst>
          </p:cNvPr>
          <p:cNvSpPr txBox="1"/>
          <p:nvPr/>
        </p:nvSpPr>
        <p:spPr>
          <a:xfrm>
            <a:off x="2773871" y="3897151"/>
            <a:ext cx="624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Barra de navegación para usuarios registrados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CCA2E8-B396-417C-AC60-4D3D8A0E8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4737496"/>
            <a:ext cx="11191875" cy="5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ED0CDE-7653-495E-B4D9-54839373EF2C}"/>
              </a:ext>
            </a:extLst>
          </p:cNvPr>
          <p:cNvSpPr txBox="1"/>
          <p:nvPr/>
        </p:nvSpPr>
        <p:spPr>
          <a:xfrm>
            <a:off x="1067768" y="2201287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Página de inicio para usuarios no registrados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4F47E4-1DC5-456D-A17F-0DD7D8D38510}"/>
              </a:ext>
            </a:extLst>
          </p:cNvPr>
          <p:cNvSpPr txBox="1"/>
          <p:nvPr/>
        </p:nvSpPr>
        <p:spPr>
          <a:xfrm>
            <a:off x="6930034" y="2201287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Página de inicio para usuarios registrados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CE2E8B-F824-4211-B0C7-F680619C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6" y="2904417"/>
            <a:ext cx="5614689" cy="27659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E12A7A-9CB9-43F0-BF03-6847F0D7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36" y="2904417"/>
            <a:ext cx="5614688" cy="2757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22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AB9A408-C8FF-4A38-9023-F9BEEECA5311}"/>
              </a:ext>
            </a:extLst>
          </p:cNvPr>
          <p:cNvSpPr/>
          <p:nvPr/>
        </p:nvSpPr>
        <p:spPr>
          <a:xfrm>
            <a:off x="647700" y="1009650"/>
            <a:ext cx="10896600" cy="17145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89854B-89E4-4235-9638-5067B335EB9F}"/>
              </a:ext>
            </a:extLst>
          </p:cNvPr>
          <p:cNvSpPr txBox="1"/>
          <p:nvPr/>
        </p:nvSpPr>
        <p:spPr>
          <a:xfrm>
            <a:off x="3682807" y="252740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DISEÑO DE LA APLICACIÓN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BB7CE2-FBCC-4FEB-8FE1-0EBD801F36B3}"/>
              </a:ext>
            </a:extLst>
          </p:cNvPr>
          <p:cNvSpPr txBox="1"/>
          <p:nvPr/>
        </p:nvSpPr>
        <p:spPr>
          <a:xfrm>
            <a:off x="4937317" y="1315820"/>
            <a:ext cx="2317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Nueva partida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348956-0B63-47D1-B6C9-0C36154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10490"/>
            <a:ext cx="9582150" cy="4670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Globo: línea con barra de énfasis 3">
            <a:extLst>
              <a:ext uri="{FF2B5EF4-FFF2-40B4-BE49-F238E27FC236}">
                <a16:creationId xmlns:a16="http://schemas.microsoft.com/office/drawing/2014/main" id="{693B00FA-DCE4-4A56-A34B-D0A9A7B7DFD0}"/>
              </a:ext>
            </a:extLst>
          </p:cNvPr>
          <p:cNvSpPr/>
          <p:nvPr/>
        </p:nvSpPr>
        <p:spPr>
          <a:xfrm>
            <a:off x="8661082" y="2878974"/>
            <a:ext cx="3028950" cy="1466851"/>
          </a:xfrm>
          <a:prstGeom prst="accentCallout1">
            <a:avLst>
              <a:gd name="adj1" fmla="val 16672"/>
              <a:gd name="adj2" fmla="val 723"/>
              <a:gd name="adj3" fmla="val 193539"/>
              <a:gd name="adj4" fmla="val -700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C87F173-122B-4F75-839F-A21037F7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422" y="2878975"/>
            <a:ext cx="3028950" cy="1466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340384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117</TotalTime>
  <Words>387</Words>
  <Application>Microsoft Office PowerPoint</Application>
  <PresentationFormat>Panorámica</PresentationFormat>
  <Paragraphs>65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Franklin Gothic Book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</dc:creator>
  <cp:lastModifiedBy>Adri</cp:lastModifiedBy>
  <cp:revision>12</cp:revision>
  <dcterms:created xsi:type="dcterms:W3CDTF">2020-06-16T08:47:43Z</dcterms:created>
  <dcterms:modified xsi:type="dcterms:W3CDTF">2020-06-16T10:44:59Z</dcterms:modified>
</cp:coreProperties>
</file>